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14" r:id="rId4"/>
    <p:sldId id="356" r:id="rId5"/>
    <p:sldId id="365" r:id="rId6"/>
    <p:sldId id="342" r:id="rId7"/>
    <p:sldId id="343" r:id="rId8"/>
    <p:sldId id="344" r:id="rId9"/>
    <p:sldId id="360" r:id="rId10"/>
    <p:sldId id="347" r:id="rId11"/>
    <p:sldId id="345" r:id="rId12"/>
    <p:sldId id="352" r:id="rId13"/>
    <p:sldId id="349" r:id="rId14"/>
    <p:sldId id="351" r:id="rId15"/>
    <p:sldId id="346" r:id="rId16"/>
    <p:sldId id="355" r:id="rId17"/>
    <p:sldId id="308" r:id="rId18"/>
    <p:sldId id="330" r:id="rId19"/>
    <p:sldId id="335" r:id="rId20"/>
    <p:sldId id="329" r:id="rId21"/>
    <p:sldId id="358" r:id="rId22"/>
    <p:sldId id="331" r:id="rId23"/>
    <p:sldId id="332" r:id="rId24"/>
    <p:sldId id="364" r:id="rId25"/>
    <p:sldId id="333" r:id="rId26"/>
    <p:sldId id="261" r:id="rId27"/>
    <p:sldId id="262" r:id="rId28"/>
    <p:sldId id="359" r:id="rId29"/>
    <p:sldId id="259" r:id="rId30"/>
    <p:sldId id="357" r:id="rId31"/>
    <p:sldId id="340" r:id="rId32"/>
    <p:sldId id="339" r:id="rId33"/>
    <p:sldId id="337" r:id="rId34"/>
    <p:sldId id="338" r:id="rId35"/>
    <p:sldId id="341" r:id="rId36"/>
    <p:sldId id="263" r:id="rId37"/>
    <p:sldId id="265" r:id="rId38"/>
    <p:sldId id="372" r:id="rId39"/>
    <p:sldId id="375" r:id="rId40"/>
    <p:sldId id="373" r:id="rId41"/>
    <p:sldId id="264" r:id="rId42"/>
    <p:sldId id="266" r:id="rId43"/>
    <p:sldId id="320" r:id="rId44"/>
    <p:sldId id="321" r:id="rId45"/>
    <p:sldId id="322" r:id="rId46"/>
    <p:sldId id="384" r:id="rId47"/>
    <p:sldId id="385" r:id="rId48"/>
    <p:sldId id="386" r:id="rId49"/>
    <p:sldId id="387" r:id="rId50"/>
    <p:sldId id="388" r:id="rId51"/>
    <p:sldId id="323" r:id="rId52"/>
    <p:sldId id="328" r:id="rId53"/>
    <p:sldId id="325" r:id="rId54"/>
    <p:sldId id="324" r:id="rId55"/>
    <p:sldId id="327" r:id="rId56"/>
    <p:sldId id="326" r:id="rId57"/>
    <p:sldId id="267" r:id="rId58"/>
    <p:sldId id="268" r:id="rId59"/>
    <p:sldId id="369" r:id="rId60"/>
    <p:sldId id="367" r:id="rId61"/>
    <p:sldId id="389" r:id="rId62"/>
    <p:sldId id="390" r:id="rId63"/>
    <p:sldId id="391" r:id="rId64"/>
    <p:sldId id="392" r:id="rId65"/>
    <p:sldId id="393" r:id="rId66"/>
    <p:sldId id="271" r:id="rId67"/>
    <p:sldId id="273" r:id="rId68"/>
    <p:sldId id="378" r:id="rId69"/>
    <p:sldId id="275" r:id="rId70"/>
    <p:sldId id="276" r:id="rId71"/>
    <p:sldId id="277" r:id="rId72"/>
    <p:sldId id="400" r:id="rId73"/>
    <p:sldId id="398" r:id="rId74"/>
    <p:sldId id="397" r:id="rId75"/>
    <p:sldId id="377" r:id="rId76"/>
    <p:sldId id="396" r:id="rId77"/>
    <p:sldId id="379" r:id="rId78"/>
    <p:sldId id="297" r:id="rId79"/>
    <p:sldId id="299" r:id="rId80"/>
    <p:sldId id="301" r:id="rId81"/>
    <p:sldId id="382" r:id="rId82"/>
    <p:sldId id="302" r:id="rId83"/>
    <p:sldId id="303" r:id="rId84"/>
    <p:sldId id="381" r:id="rId85"/>
    <p:sldId id="298" r:id="rId86"/>
    <p:sldId id="304" r:id="rId87"/>
    <p:sldId id="395" r:id="rId88"/>
    <p:sldId id="305" r:id="rId89"/>
    <p:sldId id="394" r:id="rId90"/>
    <p:sldId id="306" r:id="rId91"/>
    <p:sldId id="399" r:id="rId92"/>
    <p:sldId id="380" r:id="rId93"/>
    <p:sldId id="383" r:id="rId94"/>
    <p:sldId id="260" r:id="rId95"/>
    <p:sldId id="317" r:id="rId96"/>
    <p:sldId id="318" r:id="rId97"/>
    <p:sldId id="319" r:id="rId98"/>
    <p:sldId id="402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FC8F1-9908-46FF-87D8-C6C47F037B5A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72C89-3EA8-4A5A-B59D-0E1016C28E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pn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wyrick\Music\iTunes\iTunes%20Music\Sarah%20McLachlan\Solace\04%20I%20Will%20Not%20Forget%20You.m4a" TargetMode="Externa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err="1" smtClean="0"/>
              <a:t>PacificQuest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acific%20quest_MG_72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362200"/>
            <a:ext cx="6321425" cy="4214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7100" y="1002900"/>
            <a:ext cx="6194400" cy="4645800"/>
          </a:xfrm>
          <a:prstGeom prst="rect">
            <a:avLst/>
          </a:prstGeom>
        </p:spPr>
      </p:pic>
      <p:pic>
        <p:nvPicPr>
          <p:cNvPr id="8" name="Picture 7" descr="IMG_1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48100" y="17907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2590800"/>
            <a:ext cx="4964000" cy="3723000"/>
          </a:xfrm>
          <a:prstGeom prst="rect">
            <a:avLst/>
          </a:prstGeom>
        </p:spPr>
      </p:pic>
      <p:pic>
        <p:nvPicPr>
          <p:cNvPr id="5" name="Picture 4" descr="IMG_1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68300" y="1206500"/>
            <a:ext cx="4775200" cy="35814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1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33825" y="1857375"/>
            <a:ext cx="5105400" cy="3829050"/>
          </a:xfrm>
          <a:prstGeom prst="rect">
            <a:avLst/>
          </a:prstGeom>
        </p:spPr>
      </p:pic>
      <p:pic>
        <p:nvPicPr>
          <p:cNvPr id="7" name="Picture 6" descr="IMG_14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250" y="1364350"/>
            <a:ext cx="4209200" cy="31569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2400" y="1155400"/>
            <a:ext cx="5585600" cy="4189200"/>
          </a:xfrm>
          <a:prstGeom prst="rect">
            <a:avLst/>
          </a:prstGeom>
        </p:spPr>
      </p:pic>
      <p:pic>
        <p:nvPicPr>
          <p:cNvPr id="6" name="Picture 5" descr="IMG_1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83900" y="1916900"/>
            <a:ext cx="4972000" cy="3729000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15875" y="2342125"/>
            <a:ext cx="4716200" cy="3537150"/>
          </a:xfrm>
          <a:prstGeom prst="rect">
            <a:avLst/>
          </a:prstGeom>
        </p:spPr>
      </p:pic>
      <p:pic>
        <p:nvPicPr>
          <p:cNvPr id="6" name="Picture 5" descr="IMG_14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716200" cy="353715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200" y="120450"/>
            <a:ext cx="8373800" cy="628035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Writing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 descr="IMG_1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000" y="1752600"/>
            <a:ext cx="6299200" cy="4724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800" y="1905000"/>
            <a:ext cx="33515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Professor Sara Kakazu</a:t>
            </a:r>
            <a:endParaRPr lang="en-US" sz="28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000" y="53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838200"/>
            <a:ext cx="7253817" cy="54403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Worship</a:t>
            </a:r>
            <a:endParaRPr lang="en-US" dirty="0"/>
          </a:p>
        </p:txBody>
      </p:sp>
      <p:pic>
        <p:nvPicPr>
          <p:cNvPr id="10" name="Content Placeholder 9" descr="IMG_13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98247" y="2002102"/>
            <a:ext cx="5044017" cy="3783013"/>
          </a:xfrm>
        </p:spPr>
      </p:pic>
      <p:sp>
        <p:nvSpPr>
          <p:cNvPr id="15" name="TextBox 14"/>
          <p:cNvSpPr txBox="1"/>
          <p:nvPr/>
        </p:nvSpPr>
        <p:spPr>
          <a:xfrm>
            <a:off x="5943600" y="2971800"/>
            <a:ext cx="2454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Pastor Mark</a:t>
            </a:r>
            <a:endParaRPr lang="en-US" sz="36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 descr="IMG_2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33500" y="9525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N1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1524000"/>
            <a:ext cx="357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Dr. Wally Lighthouse</a:t>
            </a:r>
            <a:endParaRPr lang="en-US" sz="32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82000" y="1066000"/>
            <a:ext cx="6089600" cy="45672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N1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918634" y="1672166"/>
            <a:ext cx="6637867" cy="3733800"/>
          </a:xfrm>
          <a:prstGeom prst="rect">
            <a:avLst/>
          </a:prstGeom>
        </p:spPr>
      </p:pic>
      <p:pic>
        <p:nvPicPr>
          <p:cNvPr id="5" name="Picture 4" descr="DSCN1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83768" y="1850232"/>
            <a:ext cx="6019801" cy="3386138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000" y="53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843" y="666414"/>
            <a:ext cx="7544247" cy="5658186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Food!</a:t>
            </a:r>
            <a:endParaRPr lang="en-US" dirty="0"/>
          </a:p>
        </p:txBody>
      </p:sp>
      <p:pic>
        <p:nvPicPr>
          <p:cNvPr id="4" name="Content Placeholder 3" descr="IMG_1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pic>
        <p:nvPicPr>
          <p:cNvPr id="14" name="Picture 13" descr="IMG_1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62175" y="2085975"/>
            <a:ext cx="5105400" cy="382905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4038600"/>
            <a:ext cx="25789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Dr. Bryan Ness</a:t>
            </a:r>
            <a:endParaRPr lang="en-US" sz="32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Clark Hall Stairs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43500" y="2022100"/>
            <a:ext cx="5178400" cy="38838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000" y="6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000" y="83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334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</a:t>
            </a:r>
            <a:r>
              <a:rPr lang="en-US" dirty="0" smtClean="0"/>
              <a:t> Activity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3" descr="IMG_6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9025" y="1373575"/>
            <a:ext cx="6111800" cy="4583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2514600"/>
            <a:ext cx="215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Coach Carla</a:t>
            </a:r>
            <a:endParaRPr lang="en-US" sz="32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9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7917600" cy="59382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334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533400"/>
            <a:ext cx="7467600" cy="56007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6492800" cy="48696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13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8000" y="12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Time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8379600" cy="62847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N1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DSCN1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Evening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</a:t>
            </a:r>
            <a:r>
              <a:rPr lang="en-US" dirty="0" err="1"/>
              <a:t>Isiais</a:t>
            </a:r>
            <a:r>
              <a:rPr lang="en-US" dirty="0"/>
              <a:t> </a:t>
            </a:r>
            <a:r>
              <a:rPr lang="en-US" dirty="0" smtClean="0"/>
              <a:t>Jacobo</a:t>
            </a:r>
            <a:endParaRPr lang="en-US" dirty="0"/>
          </a:p>
        </p:txBody>
      </p:sp>
      <p:pic>
        <p:nvPicPr>
          <p:cNvPr id="4" name="Content Placeholder 3" descr="IMG_13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457200" y="1219200"/>
            <a:ext cx="6096000" cy="4572000"/>
          </a:xfrm>
          <a:prstGeom prst="rect">
            <a:avLst/>
          </a:prstGeom>
        </p:spPr>
      </p:pic>
      <p:pic>
        <p:nvPicPr>
          <p:cNvPr id="5" name="Content Placeholder 3" descr="IMG_1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057400"/>
            <a:ext cx="4693708" cy="3520281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8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000" y="53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1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5150"/>
            <a:ext cx="5507000" cy="4130250"/>
          </a:xfrm>
          <a:prstGeom prst="rect">
            <a:avLst/>
          </a:prstGeom>
        </p:spPr>
      </p:pic>
      <p:pic>
        <p:nvPicPr>
          <p:cNvPr id="7" name="Picture 6" descr="IMG_13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50800" y="1444150"/>
            <a:ext cx="3752000" cy="28140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57200"/>
            <a:ext cx="5227108" cy="3920331"/>
          </a:xfrm>
          <a:prstGeom prst="rect">
            <a:avLst/>
          </a:prstGeom>
        </p:spPr>
      </p:pic>
      <p:pic>
        <p:nvPicPr>
          <p:cNvPr id="5" name="Picture 4" descr="IMG_1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85175" y="2022175"/>
            <a:ext cx="5204600" cy="390345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Tom Amato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N1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097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52450" y="933450"/>
            <a:ext cx="5638800" cy="4229100"/>
          </a:xfrm>
          <a:prstGeom prst="rect">
            <a:avLst/>
          </a:prstGeom>
        </p:spPr>
      </p:pic>
      <p:pic>
        <p:nvPicPr>
          <p:cNvPr id="5" name="Content Placeholder 3" descr="IMG_13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4200" y="2895600"/>
            <a:ext cx="4612217" cy="3459163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N1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Talent Show</a:t>
            </a:r>
            <a:endParaRPr lang="en-US" dirty="0"/>
          </a:p>
        </p:txBody>
      </p:sp>
      <p:pic>
        <p:nvPicPr>
          <p:cNvPr id="4" name="Content Placeholder 3" descr="IMG_14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 descr="IMG_14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400" y="1219200"/>
            <a:ext cx="7262000" cy="54465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334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4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Pool Party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524000"/>
            <a:ext cx="6042800" cy="45321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609600"/>
            <a:ext cx="7338200" cy="550365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76.JPG"/>
          <p:cNvPicPr>
            <a:picLocks noChangeAspect="1"/>
          </p:cNvPicPr>
          <p:nvPr/>
        </p:nvPicPr>
        <p:blipFill>
          <a:blip r:embed="rId2" cstate="print"/>
          <a:srcRect l="25000" t="15000" r="10833"/>
          <a:stretch>
            <a:fillRect/>
          </a:stretch>
        </p:blipFill>
        <p:spPr>
          <a:xfrm>
            <a:off x="4191000" y="2362200"/>
            <a:ext cx="4572000" cy="4037610"/>
          </a:xfrm>
          <a:prstGeom prst="rect">
            <a:avLst/>
          </a:prstGeom>
        </p:spPr>
      </p:pic>
      <p:pic>
        <p:nvPicPr>
          <p:cNvPr id="5" name="Picture 4" descr="IMG_6733.JPG"/>
          <p:cNvPicPr>
            <a:picLocks noChangeAspect="1"/>
          </p:cNvPicPr>
          <p:nvPr/>
        </p:nvPicPr>
        <p:blipFill>
          <a:blip r:embed="rId3" cstate="print"/>
          <a:srcRect l="18360" t="10039" r="19140"/>
          <a:stretch>
            <a:fillRect/>
          </a:stretch>
        </p:blipFill>
        <p:spPr>
          <a:xfrm>
            <a:off x="381000" y="457200"/>
            <a:ext cx="4191000" cy="40216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1200" y="900000"/>
            <a:ext cx="6042800" cy="45321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64250" y="1364950"/>
            <a:ext cx="6042800" cy="4532100"/>
          </a:xfrm>
          <a:prstGeom prst="rect">
            <a:avLst/>
          </a:prstGeom>
        </p:spPr>
      </p:pic>
      <p:pic>
        <p:nvPicPr>
          <p:cNvPr id="4" name="Picture 3" descr="IMG_15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02950" y="907750"/>
            <a:ext cx="6042800" cy="45321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4" descr="IMG_15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876800"/>
            <a:ext cx="22230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Andrea’s feet!</a:t>
            </a:r>
            <a:endParaRPr lang="en-US" sz="28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PQ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IMG_1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15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1" y="457201"/>
            <a:ext cx="4064000" cy="3048000"/>
          </a:xfrm>
        </p:spPr>
      </p:pic>
      <p:pic>
        <p:nvPicPr>
          <p:cNvPr id="4" name="Picture 3" descr="IMG_1381.JPG"/>
          <p:cNvPicPr>
            <a:picLocks noChangeAspect="1"/>
          </p:cNvPicPr>
          <p:nvPr/>
        </p:nvPicPr>
        <p:blipFill>
          <a:blip r:embed="rId3" cstate="print"/>
          <a:srcRect l="15000"/>
          <a:stretch>
            <a:fillRect/>
          </a:stretch>
        </p:blipFill>
        <p:spPr>
          <a:xfrm>
            <a:off x="4495800" y="2743200"/>
            <a:ext cx="4495800" cy="3966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1295400"/>
            <a:ext cx="3052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Counselors</a:t>
            </a:r>
            <a:endParaRPr lang="en-US" sz="36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4114800" cy="3086100"/>
          </a:xfrm>
          <a:prstGeom prst="rect">
            <a:avLst/>
          </a:prstGeom>
        </p:spPr>
      </p:pic>
      <p:pic>
        <p:nvPicPr>
          <p:cNvPr id="5" name="Picture 4" descr="IMG_14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43825" y="1980775"/>
            <a:ext cx="4873400" cy="3655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5105400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Alba</a:t>
            </a:r>
            <a:endParaRPr lang="en-US" sz="36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G_1457.JPG"/>
          <p:cNvPicPr>
            <a:picLocks noChangeAspect="1"/>
          </p:cNvPicPr>
          <p:nvPr/>
        </p:nvPicPr>
        <p:blipFill>
          <a:blip r:embed="rId2" cstate="print"/>
          <a:srcRect l="40313" b="70118"/>
          <a:stretch>
            <a:fillRect/>
          </a:stretch>
        </p:blipFill>
        <p:spPr>
          <a:xfrm rot="5400000">
            <a:off x="-1164769" y="2079169"/>
            <a:ext cx="5682338" cy="2133600"/>
          </a:xfrm>
          <a:prstGeom prst="rect">
            <a:avLst/>
          </a:prstGeom>
        </p:spPr>
      </p:pic>
      <p:pic>
        <p:nvPicPr>
          <p:cNvPr id="9" name="Picture 8" descr="IMG_1461.JPG"/>
          <p:cNvPicPr>
            <a:picLocks noChangeAspect="1"/>
          </p:cNvPicPr>
          <p:nvPr/>
        </p:nvPicPr>
        <p:blipFill>
          <a:blip r:embed="rId3" cstate="print"/>
          <a:srcRect l="58556"/>
          <a:stretch>
            <a:fillRect/>
          </a:stretch>
        </p:blipFill>
        <p:spPr>
          <a:xfrm>
            <a:off x="4800600" y="609600"/>
            <a:ext cx="3368600" cy="609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2800" y="2895600"/>
            <a:ext cx="896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Jose</a:t>
            </a:r>
            <a:endParaRPr lang="en-US" sz="32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Doug</a:t>
            </a:r>
            <a:endParaRPr lang="en-US" dirty="0"/>
          </a:p>
        </p:txBody>
      </p:sp>
      <p:pic>
        <p:nvPicPr>
          <p:cNvPr id="4" name="Content Placeholder 3" descr="IMG_1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2133600"/>
            <a:ext cx="5455708" cy="4091781"/>
          </a:xfrm>
        </p:spPr>
      </p:pic>
      <p:pic>
        <p:nvPicPr>
          <p:cNvPr id="5" name="Picture 4" descr="IMG_1457.JPG"/>
          <p:cNvPicPr>
            <a:picLocks noChangeAspect="1"/>
          </p:cNvPicPr>
          <p:nvPr/>
        </p:nvPicPr>
        <p:blipFill>
          <a:blip r:embed="rId3" cstate="print"/>
          <a:srcRect l="41250" t="32382" r="1563" b="41368"/>
          <a:stretch>
            <a:fillRect/>
          </a:stretch>
        </p:blipFill>
        <p:spPr>
          <a:xfrm rot="5400000">
            <a:off x="-1197429" y="2569028"/>
            <a:ext cx="5976257" cy="20574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PQ! … Family!</a:t>
            </a:r>
            <a:endParaRPr lang="en-US" dirty="0"/>
          </a:p>
        </p:txBody>
      </p:sp>
      <p:pic>
        <p:nvPicPr>
          <p:cNvPr id="4" name="Content Placeholder 3" descr="IMG_67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295400"/>
            <a:ext cx="5876000" cy="4407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09600"/>
            <a:ext cx="7721600" cy="57912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000" y="53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8800" y="1145400"/>
            <a:ext cx="5876000" cy="4407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525.JPG"/>
          <p:cNvPicPr>
            <a:picLocks noChangeAspect="1"/>
          </p:cNvPicPr>
          <p:nvPr/>
        </p:nvPicPr>
        <p:blipFill>
          <a:blip r:embed="rId2" cstate="print"/>
          <a:srcRect l="15000" t="13750" r="25938"/>
          <a:stretch>
            <a:fillRect/>
          </a:stretch>
        </p:blipFill>
        <p:spPr>
          <a:xfrm>
            <a:off x="1600200" y="381000"/>
            <a:ext cx="5638800" cy="6175829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IMG_1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21450" y="1669750"/>
            <a:ext cx="5433200" cy="4074900"/>
          </a:xfrm>
          <a:prstGeom prst="rect">
            <a:avLst/>
          </a:prstGeom>
        </p:spPr>
      </p:pic>
      <p:pic>
        <p:nvPicPr>
          <p:cNvPr id="6" name="Picture 5" descr="IMG_15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33400"/>
            <a:ext cx="4442600" cy="333195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5700" y="1228700"/>
            <a:ext cx="6457800" cy="4305200"/>
          </a:xfrm>
          <a:prstGeom prst="rect">
            <a:avLst/>
          </a:prstGeom>
        </p:spPr>
      </p:pic>
      <p:pic>
        <p:nvPicPr>
          <p:cNvPr id="5" name="Picture 4" descr="DSCN1834.JPG"/>
          <p:cNvPicPr>
            <a:picLocks noChangeAspect="1"/>
          </p:cNvPicPr>
          <p:nvPr/>
        </p:nvPicPr>
        <p:blipFill>
          <a:blip r:embed="rId3" cstate="print"/>
          <a:srcRect l="39166" t="20741" r="29167" b="42222"/>
          <a:stretch>
            <a:fillRect/>
          </a:stretch>
        </p:blipFill>
        <p:spPr>
          <a:xfrm>
            <a:off x="5638800" y="2362200"/>
            <a:ext cx="2895600" cy="1905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69.JPG"/>
          <p:cNvPicPr>
            <a:picLocks noChangeAspect="1"/>
          </p:cNvPicPr>
          <p:nvPr/>
        </p:nvPicPr>
        <p:blipFill>
          <a:blip r:embed="rId2" cstate="print"/>
          <a:srcRect l="4151" r="53661"/>
          <a:stretch>
            <a:fillRect/>
          </a:stretch>
        </p:blipFill>
        <p:spPr>
          <a:xfrm>
            <a:off x="2743200" y="228600"/>
            <a:ext cx="3657600" cy="65024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600" y="5334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1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1300" y="1079500"/>
            <a:ext cx="6197600" cy="46482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1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533400"/>
            <a:ext cx="8097309" cy="6072982"/>
          </a:xfr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3 Year PQ Alums   </a:t>
            </a:r>
            <a:endParaRPr lang="en-US" dirty="0"/>
          </a:p>
        </p:txBody>
      </p:sp>
      <p:pic>
        <p:nvPicPr>
          <p:cNvPr id="5" name="Picture 4" descr="IMG_1296.JPG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40101" y="2019301"/>
            <a:ext cx="2133600" cy="1600200"/>
          </a:xfrm>
          <a:prstGeom prst="rect">
            <a:avLst/>
          </a:prstGeom>
        </p:spPr>
      </p:pic>
      <p:pic>
        <p:nvPicPr>
          <p:cNvPr id="6" name="Picture 5" descr="IMG_1310.JPG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539701" y="4914901"/>
            <a:ext cx="2133600" cy="1600200"/>
          </a:xfrm>
          <a:prstGeom prst="rect">
            <a:avLst/>
          </a:prstGeom>
        </p:spPr>
      </p:pic>
      <p:pic>
        <p:nvPicPr>
          <p:cNvPr id="7" name="Picture 6" descr="IMG_1304.JPG"/>
          <p:cNvPicPr/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44101" y="4533901"/>
            <a:ext cx="2133600" cy="1600200"/>
          </a:xfrm>
          <a:prstGeom prst="rect">
            <a:avLst/>
          </a:prstGeom>
        </p:spPr>
      </p:pic>
      <p:pic>
        <p:nvPicPr>
          <p:cNvPr id="8" name="Picture 7" descr="IMG_1315.JPG"/>
          <p:cNvPicPr/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063701" y="4533901"/>
            <a:ext cx="2133600" cy="1600200"/>
          </a:xfrm>
          <a:prstGeom prst="rect">
            <a:avLst/>
          </a:prstGeom>
        </p:spPr>
      </p:pic>
      <p:pic>
        <p:nvPicPr>
          <p:cNvPr id="9" name="Picture 8" descr="IMG_1316.JPG"/>
          <p:cNvPicPr/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692101" y="2476501"/>
            <a:ext cx="2133600" cy="1600200"/>
          </a:xfrm>
          <a:prstGeom prst="rect">
            <a:avLst/>
          </a:prstGeom>
        </p:spPr>
      </p:pic>
      <p:pic>
        <p:nvPicPr>
          <p:cNvPr id="10" name="Picture 9" descr="IMG_1313.JPG"/>
          <p:cNvPicPr/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939501" y="2019301"/>
            <a:ext cx="2133600" cy="1600200"/>
          </a:xfrm>
          <a:prstGeom prst="rect">
            <a:avLst/>
          </a:prstGeom>
        </p:spPr>
      </p:pic>
      <p:pic>
        <p:nvPicPr>
          <p:cNvPr id="11" name="Picture 10" descr="IMG_1311.JPG"/>
          <p:cNvPicPr/>
          <p:nvPr/>
        </p:nvPicPr>
        <p:blipFill>
          <a:blip r:embed="rId9" cstate="print"/>
          <a:stretch>
            <a:fillRect/>
          </a:stretch>
        </p:blipFill>
        <p:spPr>
          <a:xfrm rot="5400000">
            <a:off x="5139901" y="1714501"/>
            <a:ext cx="2133600" cy="1600200"/>
          </a:xfrm>
          <a:prstGeom prst="rect">
            <a:avLst/>
          </a:prstGeom>
        </p:spPr>
      </p:pic>
      <p:pic>
        <p:nvPicPr>
          <p:cNvPr id="12" name="Picture 11" descr="IMG_1295.JPG"/>
          <p:cNvPicPr/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6815420" y="4229982"/>
            <a:ext cx="2138961" cy="1603799"/>
          </a:xfrm>
          <a:prstGeom prst="rect">
            <a:avLst/>
          </a:prstGeom>
        </p:spPr>
      </p:pic>
      <p:pic>
        <p:nvPicPr>
          <p:cNvPr id="13" name="Picture 12" descr="IMG_1312.JPG"/>
          <p:cNvPicPr/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110701" y="1638301"/>
            <a:ext cx="2133600" cy="1600200"/>
          </a:xfrm>
          <a:prstGeom prst="rect">
            <a:avLst/>
          </a:prstGeom>
        </p:spPr>
      </p:pic>
      <p:pic>
        <p:nvPicPr>
          <p:cNvPr id="14" name="Picture 13" descr="IMG_1306.JPG"/>
          <p:cNvPicPr/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2244301" y="4152901"/>
            <a:ext cx="2133600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19600" y="457200"/>
            <a:ext cx="449580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way they were…</a:t>
            </a:r>
            <a:endParaRPr lang="en-US" sz="4000" dirty="0"/>
          </a:p>
        </p:txBody>
      </p:sp>
      <p:pic>
        <p:nvPicPr>
          <p:cNvPr id="16" name="04 I Will Not Forget You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PQ Alums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3" descr="IMG_10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133600"/>
            <a:ext cx="1942108" cy="1295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6" name="Picture 4" descr="IMG_1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3454" y="5105400"/>
            <a:ext cx="1942108" cy="1295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7" name="Picture 8" descr="IMG_10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209800"/>
            <a:ext cx="1827866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8" name="Picture 9" descr="IMG_10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1896888" cy="1265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9" name="Picture 10" descr="IMG_10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199" y="4114800"/>
            <a:ext cx="1896887" cy="1265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Picture 13" descr="IMG_11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3276" y="3962400"/>
            <a:ext cx="1896888" cy="1265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1" name="Picture 14" descr="IMG_11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1676400"/>
            <a:ext cx="1896888" cy="1265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2" name="Picture 15" descr="IMG_110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828800"/>
            <a:ext cx="1942108" cy="1295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3" name="Picture 16" descr="IMG_11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599" y="2743200"/>
            <a:ext cx="1827865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4" name="Picture 17" descr="IMG_11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412" y="4800600"/>
            <a:ext cx="2056351" cy="1371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391400" y="59436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PQ 2010</a:t>
            </a:r>
            <a:endParaRPr lang="en-US" sz="28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1" descr="IMG_05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9624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Year PQ Alums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2" descr="IMG_05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9050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5" name="Picture 3" descr="IMG_05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9530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6" name="Picture 4" descr="IMG_05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5720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7" name="Picture 5" descr="IMG_05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6482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8" name="Picture 6" descr="IMG_05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25146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29" name="Picture 7" descr="IMG_05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9050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0" name="Picture 8" descr="IMG_05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16002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1" name="Picture 9" descr="IMG_05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40386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32" name="Picture 10" descr="IMG_05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1524000"/>
            <a:ext cx="1862842" cy="1400175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391400" y="59436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PQ 2009</a:t>
            </a:r>
            <a:endParaRPr lang="en-US" sz="2800" dirty="0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err="1" smtClean="0"/>
              <a:t>PacificQuest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acific%20quest_MG_72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362200"/>
            <a:ext cx="6321425" cy="4214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87</Words>
  <Application>Microsoft Office PowerPoint</Application>
  <PresentationFormat>On-screen Show (4:3)</PresentationFormat>
  <Paragraphs>35</Paragraphs>
  <Slides>98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PacificQuest 2011</vt:lpstr>
      <vt:lpstr>Worship</vt:lpstr>
      <vt:lpstr>Biology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Creative Writing</vt:lpstr>
      <vt:lpstr>Slide 18</vt:lpstr>
      <vt:lpstr>Slide 19</vt:lpstr>
      <vt:lpstr>Slide 20</vt:lpstr>
      <vt:lpstr>Slide 21</vt:lpstr>
      <vt:lpstr>Business</vt:lpstr>
      <vt:lpstr>Slide 23</vt:lpstr>
      <vt:lpstr>Slide 24</vt:lpstr>
      <vt:lpstr>Slide 25</vt:lpstr>
      <vt:lpstr>Slide 26</vt:lpstr>
      <vt:lpstr>Slide 27</vt:lpstr>
      <vt:lpstr>Slide 28</vt:lpstr>
      <vt:lpstr>Food!</vt:lpstr>
      <vt:lpstr>Clark Hall Stairs</vt:lpstr>
      <vt:lpstr>Slide 31</vt:lpstr>
      <vt:lpstr>Slide 32</vt:lpstr>
      <vt:lpstr>Slide 33</vt:lpstr>
      <vt:lpstr>Slide 34</vt:lpstr>
      <vt:lpstr>Slide 35</vt:lpstr>
      <vt:lpstr>Rec Activity</vt:lpstr>
      <vt:lpstr>Slide 37</vt:lpstr>
      <vt:lpstr>Slide 38</vt:lpstr>
      <vt:lpstr>Slide 39</vt:lpstr>
      <vt:lpstr>Slide 40</vt:lpstr>
      <vt:lpstr>Slide 41</vt:lpstr>
      <vt:lpstr>Computer Lab</vt:lpstr>
      <vt:lpstr>Slide 43</vt:lpstr>
      <vt:lpstr>Slide 44</vt:lpstr>
      <vt:lpstr>Slide 45</vt:lpstr>
      <vt:lpstr>Free Time</vt:lpstr>
      <vt:lpstr>Slide 47</vt:lpstr>
      <vt:lpstr>Slide 48</vt:lpstr>
      <vt:lpstr>Slide 49</vt:lpstr>
      <vt:lpstr>Slide 50</vt:lpstr>
      <vt:lpstr>Evening Programs</vt:lpstr>
      <vt:lpstr>Mr. Isiais Jacobo</vt:lpstr>
      <vt:lpstr>Slide 53</vt:lpstr>
      <vt:lpstr>Slide 54</vt:lpstr>
      <vt:lpstr>Slide 55</vt:lpstr>
      <vt:lpstr>Slide 56</vt:lpstr>
      <vt:lpstr>Slide 57</vt:lpstr>
      <vt:lpstr>Slide 58</vt:lpstr>
      <vt:lpstr>Mr. Tom Amato</vt:lpstr>
      <vt:lpstr>Quiz Bowl</vt:lpstr>
      <vt:lpstr>Talent Show</vt:lpstr>
      <vt:lpstr>Slide 62</vt:lpstr>
      <vt:lpstr>Slide 63</vt:lpstr>
      <vt:lpstr>Slide 64</vt:lpstr>
      <vt:lpstr>Slide 65</vt:lpstr>
      <vt:lpstr>Pool Party</vt:lpstr>
      <vt:lpstr>Slide 67</vt:lpstr>
      <vt:lpstr>Slide 68</vt:lpstr>
      <vt:lpstr>Slide 69</vt:lpstr>
      <vt:lpstr>Slide 70</vt:lpstr>
      <vt:lpstr>Slide 71</vt:lpstr>
      <vt:lpstr>PQ Staff</vt:lpstr>
      <vt:lpstr>Slide 73</vt:lpstr>
      <vt:lpstr>Slide 74</vt:lpstr>
      <vt:lpstr>Slide 75</vt:lpstr>
      <vt:lpstr>Doug</vt:lpstr>
      <vt:lpstr>PQ! … Family!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3 Year PQ Alums   </vt:lpstr>
      <vt:lpstr>3 Year PQ Alums</vt:lpstr>
      <vt:lpstr>3 Year PQ Alums</vt:lpstr>
      <vt:lpstr>PacificQuest 2011</vt:lpstr>
    </vt:vector>
  </TitlesOfParts>
  <Company>Pacific Union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PacificQuest 2011</dc:title>
  <dc:creator>awyrick</dc:creator>
  <cp:lastModifiedBy>awyrick</cp:lastModifiedBy>
  <cp:revision>7</cp:revision>
  <dcterms:created xsi:type="dcterms:W3CDTF">2011-07-29T04:30:32Z</dcterms:created>
  <dcterms:modified xsi:type="dcterms:W3CDTF">2011-07-29T06:53:45Z</dcterms:modified>
</cp:coreProperties>
</file>